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3"/>
  </p:notesMasterIdLst>
  <p:sldIdLst>
    <p:sldId id="25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t>03.08.2023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t>03.08.2023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4525" y="1590678"/>
            <a:ext cx="8229600" cy="2981325"/>
          </a:xfrm>
        </p:spPr>
        <p:txBody>
          <a:bodyPr vert="horz" lIns="558000" tIns="45720" rIns="91440" bIns="45720" rtlCol="0">
            <a:normAutofit fontScale="9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>
                <a:solidFill>
                  <a:srgbClr val="002060"/>
                </a:solidFill>
              </a:rPr>
              <a:t>KİŞİSEL </a:t>
            </a:r>
            <a:r>
              <a:rPr lang="tr-TR" altLang="tr-TR" sz="8000" b="1" dirty="0" smtClean="0">
                <a:solidFill>
                  <a:srgbClr val="002060"/>
                </a:solidFill>
              </a:rPr>
              <a:t>HİJYEN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 smtClean="0">
                <a:solidFill>
                  <a:srgbClr val="002060"/>
                </a:solidFill>
              </a:rPr>
              <a:t>EĞİTİMİ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       </a:t>
            </a:r>
            <a:endParaRPr lang="tr-TR" altLang="tr-TR" b="1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6" y="200214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933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6" y="1981200"/>
            <a:ext cx="706755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7" y="274640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75" y="2382050"/>
            <a:ext cx="3222619" cy="3104349"/>
          </a:xfrm>
          <a:noFill/>
        </p:spPr>
      </p:pic>
    </p:spTree>
    <p:extLst>
      <p:ext uri="{BB962C8B-B14F-4D97-AF65-F5344CB8AC3E}">
        <p14:creationId xmlns:p14="http://schemas.microsoft.com/office/powerpoint/2010/main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339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6" y="2057403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0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25" y="1881627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0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1" y="2786859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5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2409825"/>
            <a:ext cx="356058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8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0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28816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9950" y="2024063"/>
            <a:ext cx="2768600" cy="381635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5"/>
            <a:ext cx="12058650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A3D5DB3-6F7A-4A75-81B2-79F3779C3BB2}"/>
              </a:ext>
            </a:extLst>
          </p:cNvPr>
          <p:cNvSpPr txBox="1"/>
          <p:nvPr/>
        </p:nvSpPr>
        <p:spPr>
          <a:xfrm>
            <a:off x="3943350" y="2502009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9575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0"/>
            <a:ext cx="5657850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5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400300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1049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7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28825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4326" y="2459037"/>
            <a:ext cx="3314699" cy="29511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62174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599"/>
            <a:ext cx="5924550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8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0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7" y="2057400"/>
            <a:ext cx="3412458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19300"/>
            <a:ext cx="6838950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105025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5" y="1866900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1323974"/>
            <a:ext cx="1828798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4" y="5219700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5172074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400300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975" y="2219324"/>
            <a:ext cx="3781425" cy="3409951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TEŞEKKÜRLER………..</a:t>
            </a:r>
          </a:p>
        </p:txBody>
      </p:sp>
    </p:spTree>
    <p:extLst>
      <p:ext uri="{BB962C8B-B14F-4D97-AF65-F5344CB8AC3E}">
        <p14:creationId xmlns:p14="http://schemas.microsoft.com/office/powerpoint/2010/main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5" y="457200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0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3" imgW="1709271" imgH="786404" progId="MS_ClipArt_Gallery.2">
                  <p:embed/>
                </p:oleObj>
              </mc:Choice>
              <mc:Fallback>
                <p:oleObj name="Clip" r:id="rId3" imgW="1709271" imgH="786404" progId="MS_ClipArt_Gallery.2">
                  <p:embed/>
                  <p:pic>
                    <p:nvPicPr>
                      <p:cNvPr id="1331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9" y="1038225"/>
                        <a:ext cx="23860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876424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171963"/>
            <a:ext cx="3056354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3025"/>
            <a:ext cx="111823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5115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732</Words>
  <Application>Microsoft Office PowerPoint</Application>
  <PresentationFormat>Geniş ekran</PresentationFormat>
  <Paragraphs>95</Paragraphs>
  <Slides>31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 Tur</vt:lpstr>
      <vt:lpstr>Calibri</vt:lpstr>
      <vt:lpstr>Century Schoolbook</vt:lpstr>
      <vt:lpstr>Times New Roman</vt:lpstr>
      <vt:lpstr>Wingdings</vt:lpstr>
      <vt:lpstr>Wingdings 2</vt:lpstr>
      <vt:lpstr>Cumba</vt:lpstr>
      <vt:lpstr>Clip</vt:lpstr>
      <vt:lpstr>PowerPoint Sunusu</vt:lpstr>
      <vt:lpstr>PowerPoint Sunusu</vt:lpstr>
      <vt:lpstr>KİŞİSEL HİJYEN</vt:lpstr>
      <vt:lpstr>PowerPoint Sunusu</vt:lpstr>
      <vt:lpstr>KİŞİSEL HİJYEN</vt:lpstr>
      <vt:lpstr>EL HİJYENİ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TEŞEKKÜRLER………..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 </dc:title>
  <dc:creator>HP</dc:creator>
  <cp:lastModifiedBy>D.BegumUNLU</cp:lastModifiedBy>
  <cp:revision>79</cp:revision>
  <dcterms:created xsi:type="dcterms:W3CDTF">2022-11-08T18:25:31Z</dcterms:created>
  <dcterms:modified xsi:type="dcterms:W3CDTF">2023-08-03T11:35:47Z</dcterms:modified>
</cp:coreProperties>
</file>